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68" r:id="rId4"/>
    <p:sldId id="265" r:id="rId5"/>
    <p:sldId id="272" r:id="rId6"/>
    <p:sldId id="273" r:id="rId7"/>
    <p:sldId id="274" r:id="rId8"/>
    <p:sldId id="257" r:id="rId9"/>
    <p:sldId id="258" r:id="rId10"/>
    <p:sldId id="259" r:id="rId11"/>
    <p:sldId id="262" r:id="rId12"/>
    <p:sldId id="266" r:id="rId13"/>
    <p:sldId id="260" r:id="rId14"/>
    <p:sldId id="269" r:id="rId15"/>
    <p:sldId id="261" r:id="rId16"/>
    <p:sldId id="263" r:id="rId17"/>
    <p:sldId id="264" r:id="rId18"/>
    <p:sldId id="271" r:id="rId19"/>
    <p:sldId id="270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9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Безопасность дорожного движения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4288"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работы организации мероприятий по воспитанию у дошкольников  культуры безопасного дорожного движения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Акция «Стань заметней на дороге»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«Пристегни самое дорогое»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закрепление о фликерах и о ремне безопасности в автомобил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14414" y="3143248"/>
            <a:ext cx="3571900" cy="339991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57158" y="1857364"/>
            <a:ext cx="8401081" cy="639762"/>
          </a:xfrm>
        </p:spPr>
        <p:txBody>
          <a:bodyPr>
            <a:noAutofit/>
          </a:bodyPr>
          <a:lstStyle/>
          <a:p>
            <a:pPr algn="just"/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акции: привлечение внимания общественности, родителей к проблеме детского дорожно-транспортного травматизма, к необходимости применения ремней безопасности и ДУУ при перевозке детей в салоне автомобиля.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tobIYUpV3SY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00628" y="3189264"/>
            <a:ext cx="2500330" cy="3333773"/>
          </a:xfrm>
        </p:spPr>
      </p:pic>
      <p:pic>
        <p:nvPicPr>
          <p:cNvPr id="10" name="Рисунок 9" descr="https://sun9-53.userapi.com/impg/6qJKTdSHtUFRhtBvlk_2kW1PthmfxiFrMSwnaQ/KndMMLGcs4I.jpg?size=1280x960&amp;quality=95&amp;sign=27823d8e5c2d998c4609d1b534320c61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571744"/>
            <a:ext cx="264320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sun9-43.userapi.com/impg/4ypTH3hrFwlg5x3u8wD_4C2CYwheQ-2OPIRz2A/0Pqc-6Ifjis.jpg?size=810x1080&amp;quality=95&amp;sign=31b9cd38b5d8dadd98287413d40da01c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285992"/>
            <a:ext cx="17859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Акция «Будь ярким и заметным!»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акция Будь ярким и заметным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4071942"/>
            <a:ext cx="4040188" cy="2536340"/>
          </a:xfrm>
        </p:spPr>
      </p:pic>
      <p:pic>
        <p:nvPicPr>
          <p:cNvPr id="9" name="Содержимое 7" descr="sgS6KpYJp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71546"/>
            <a:ext cx="4000528" cy="2850375"/>
          </a:xfrm>
          <a:prstGeom prst="rect">
            <a:avLst/>
          </a:prstGeom>
        </p:spPr>
      </p:pic>
      <p:pic>
        <p:nvPicPr>
          <p:cNvPr id="12" name="Содержимое 10" descr="BluePjm37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4000504"/>
            <a:ext cx="3714776" cy="2643206"/>
          </a:xfrm>
          <a:prstGeom prst="rect">
            <a:avLst/>
          </a:prstGeom>
        </p:spPr>
      </p:pic>
      <p:pic>
        <p:nvPicPr>
          <p:cNvPr id="14" name="Содержимое 13" descr="https://sun9-36.userapi.com/impg/a8XqNJrtiTABEb2VtWfDOaPPnR5YxuGfIz2_BA/cJ1j2ykhiKE.jpg?size=1280x960&amp;quality=96&amp;sign=f3dcb14a1a5fea376a1feb0a4ca5396e&amp;type=album"/>
          <p:cNvPicPr>
            <a:picLocks noGrp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000108"/>
            <a:ext cx="3714776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Районный конкурс по ПДД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«Знатоки правил дорожного движения»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участие в конкурсе по пдд Знатоки правил дорожного движени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4040188" cy="3030141"/>
          </a:xfrm>
        </p:spPr>
      </p:pic>
      <p:pic>
        <p:nvPicPr>
          <p:cNvPr id="8" name="Содержимое 7" descr="https://sun9-26.userapi.com/impg/_GLae1bHAy5EBv6EbAFfPLBPogGPGBH1LsqK5g/Jbaot5vjZm4.jpg?size=454x604&amp;quality=95&amp;sign=753a77aee42e253e83668e7640d0373b&amp;c_uniq_tag=I-FV9gkGizJ_YGXG3Vumh6UA00bmO6LS4MALpRKFfCc&amp;type=album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t="15517"/>
          <a:stretch>
            <a:fillRect/>
          </a:stretch>
        </p:blipFill>
        <p:spPr bwMode="auto">
          <a:xfrm>
            <a:off x="6072198" y="1357298"/>
            <a:ext cx="2786082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un9-29.userapi.com/impg/3uAZvpGbvhe8Cx0XjXtWsp_Jlden2_G-IZL5VA/PUUuF-a4a3c.jpg?size=1280x960&amp;quality=95&amp;sign=f847df6de53efe217eba41d2bec90ee6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714752"/>
            <a:ext cx="357190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«Я внимательный пешеход»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закрепление знаний  Я внимательный пешеход, я пассажир в автомобиле,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000108"/>
            <a:ext cx="2568586" cy="2782634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1071546"/>
            <a:ext cx="4000528" cy="46910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Играя изучаем правила ПДД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Вспомнили правила ПДД, как нужно себя вести возле проезжей части, вспомнили название и значение дорожных знаков, а так же дети рассказали, как правильно надо переходить дорогу!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Qiyt40TXYTU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857752" y="4000504"/>
            <a:ext cx="3238990" cy="2428880"/>
          </a:xfrm>
        </p:spPr>
      </p:pic>
      <p:pic>
        <p:nvPicPr>
          <p:cNvPr id="9" name="Содержимое 7" descr="составление макета по безопасной дорог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929066"/>
            <a:ext cx="3357586" cy="25306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7984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«Безопасный транспорт»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214422"/>
            <a:ext cx="3500462" cy="528641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Мероприятия: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отгадывание загадок по теме "Виды транспорта";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беседа "Правила поведения детей и взрослых вблизи железнодорожных путей;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рассматривание иллюстраций с изображением опасных ситуаций на железной дороге;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проигрывание ситуаций правильного перехода через железнодорожные пути;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чтение истории "Переходи через железнодорожные пути правильно".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hnNi5SWK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9222" y="1071546"/>
            <a:ext cx="3429024" cy="2571768"/>
          </a:xfrm>
          <a:prstGeom prst="rect">
            <a:avLst/>
          </a:prstGeom>
        </p:spPr>
      </p:pic>
      <p:pic>
        <p:nvPicPr>
          <p:cNvPr id="8" name="Содержимое 7" descr="rbY6Sd-lfU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43372" y="3071810"/>
            <a:ext cx="2625347" cy="35004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«Самый лучший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фликер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своими руками»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беседа Что такое фликер, конкурс самый лучший фликер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366347"/>
            <a:ext cx="6686568" cy="549165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6556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 лет ЮИД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58" y="928670"/>
            <a:ext cx="8501122" cy="25003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день празднования 50-летия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ЮИДовского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движения в России воспитанники попробовали себя в роли юных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ЮИДовцев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узнали о том, кто такие юные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ЮИДовцы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чем они занимаются; разучили девиз юных инспекторов.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Повторили правила дорожного движения, ответили на вопросы викторины по ПДД, поиграли в игру "Пешеходный переход",  разобрали сложные дорожные ситуации.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6" descr="50 лет ЮИД виктори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214686"/>
            <a:ext cx="5111750" cy="3393634"/>
          </a:xfrm>
          <a:prstGeom prst="rect">
            <a:avLst/>
          </a:prstGeom>
        </p:spPr>
      </p:pic>
      <p:pic>
        <p:nvPicPr>
          <p:cNvPr id="11" name="Содержимое 10" descr="https://sun9-12.userapi.com/impg/7KnIDTkmS7wJuvqbtGgqo0Obi9afJnqdNjZHYw/jEj_yNkRXbg.jpg?size=810x1080&amp;quality=95&amp;sign=c84f332ac66d5e78d410d35ff0b99949&amp;type=album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928934"/>
            <a:ext cx="2788398" cy="369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Декада дорожной безопасности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4 декададорожной безопасност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4040188" cy="340797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857232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за безопасность в автомобиле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1 этап декады Безопасная дорога Мы за безопасность в автомобиле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643050"/>
            <a:ext cx="4041775" cy="3566492"/>
          </a:xfrm>
        </p:spPr>
      </p:pic>
      <p:pic>
        <p:nvPicPr>
          <p:cNvPr id="9" name="Рисунок 8" descr="https://sun9-45.userapi.com/impg/2QJgQvRNKBAE7NaAa-opm39q-H_7JCK7OLeIXA/QlwsEwl_NbU.jpg?size=1024x1040&amp;quality=95&amp;sign=71cb148f9fe26186df349eaca7e7b682&amp;type=album"/>
          <p:cNvPicPr/>
          <p:nvPr/>
        </p:nvPicPr>
        <p:blipFill>
          <a:blip r:embed="rId4" cstate="print"/>
          <a:srcRect b="50000"/>
          <a:stretch>
            <a:fillRect/>
          </a:stretch>
        </p:blipFill>
        <p:spPr bwMode="auto">
          <a:xfrm>
            <a:off x="285720" y="4357694"/>
            <a:ext cx="4071966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7984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«Осторожно , горка!»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14282" y="1142984"/>
            <a:ext cx="3429024" cy="5500726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проведения декады дорожной безопасности были проведены ряд мероприятий: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занятие «Зимние забавы». Какие места опасны для катания со снежной горки, как правильно себя вести зимой на улице, чтобы избежать неприятностей.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Игра "Светофор и пешеходы" для закрепления правил перехода проезжей части.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разобрали опасные ситуации с расположением несанкционированных горок вблизи проезжей части и припаркованного транспорта.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Содержимое 9" descr="https://sun9-58.userapi.com/impg/fQPaNK0DrSwKfqhC3XVfACb0QoIwFCje7eA_RA/qnwBzQNOG28.jpg?size=605x807&amp;quality=95&amp;sign=837074d67f7d609da4d241362de6105e&amp;c_uniq_tag=oEGDoPgt2brsTpn6gQdfN87jhN7Bv2xhKwgcGznwry0&amp;type=albu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071678"/>
            <a:ext cx="2111441" cy="3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sun9-36.userapi.com/impg/yC_viEngwiTZB-_xzDnhyavMOQ1XCZe8hebYmw/-lzR38hB3jU.jpg?size=605x807&amp;quality=95&amp;sign=0c9f9cc8ab6f3b1b16df53c0c5d1f8b8&amp;c_uniq_tag=rQkGOBwUpcTlm2pjJqbbq_iEqaZavW9s8IEeW855TzI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142984"/>
            <a:ext cx="24288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un9-75.userapi.com/impg/i1s1rXFSq3hllq3CxXEUWDMvLKpJRpJmon-sXg/xC7iM1_2pcw.jpg?size=807x605&amp;quality=95&amp;sign=d5f46053b4dd21b7be31e497667c2e36&amp;c_uniq_tag=e8A80hrES2W2BmPD4z7yxu4JqSZHBfZvMKkCSnbQJAY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000504"/>
            <a:ext cx="250033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85720" y="1643050"/>
            <a:ext cx="2286017" cy="450059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Закрепили свои знания о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световозвращающих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элементах, видах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фликеров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их значимости и необходимости  использования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световозвращающих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элементов в одежде в темное время суток. 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8"/>
          <p:cNvSpPr txBox="1">
            <a:spLocks/>
          </p:cNvSpPr>
          <p:nvPr/>
        </p:nvSpPr>
        <p:spPr>
          <a:xfrm>
            <a:off x="285720" y="357166"/>
            <a:ext cx="7715304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Для чего нужны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световозвращающие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элементы?» 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Содержимое 10" descr="XgGiXUl2MB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2902" y="2786058"/>
            <a:ext cx="2893238" cy="3857652"/>
          </a:xfrm>
          <a:prstGeom prst="rect">
            <a:avLst/>
          </a:prstGeom>
        </p:spPr>
      </p:pic>
      <p:pic>
        <p:nvPicPr>
          <p:cNvPr id="14" name="Содержимое 13" descr="VRF-JCHkVw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25313" y="1643050"/>
            <a:ext cx="3161133" cy="421484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Онлайн-конкурс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«Папа, мама, я – заметная семья!»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победители акции Будь ярким и заметным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2756322" cy="3675096"/>
          </a:xfrm>
        </p:spPr>
      </p:pic>
      <p:pic>
        <p:nvPicPr>
          <p:cNvPr id="11" name="Содержимое 9" descr="n6czeXNJFh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3557" y="2801635"/>
            <a:ext cx="2997203" cy="4056365"/>
          </a:xfrm>
          <a:prstGeom prst="rect">
            <a:avLst/>
          </a:prstGeom>
        </p:spPr>
      </p:pic>
      <p:pic>
        <p:nvPicPr>
          <p:cNvPr id="15" name="Содержимое 14" descr="tvsbezpUIe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035268" y="1500174"/>
            <a:ext cx="2786082" cy="371477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рамках профилактических мероприятий «Декада дорожной безопасности детей»  с 5 по 15 марта 2021 года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sWq_M-Q0wE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334" y="2174874"/>
            <a:ext cx="3658745" cy="439739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786050" y="1357298"/>
            <a:ext cx="4041775" cy="6397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«Сверкаем вместе!»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_H6Rj5cx7jI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84178" y="2174875"/>
            <a:ext cx="3316911" cy="442254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«Вкусный дорожный знак»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785926"/>
            <a:ext cx="8501122" cy="135732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целью совершенствования работы по профилактике детского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дорожно-транспортного травматизма в детском саду прошел </a:t>
            </a:r>
            <a:r>
              <a:rPr lang="ru-RU" sz="2000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онлайн-конкурс</a:t>
            </a:r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"Вкусный дорожный знак". </a:t>
            </a:r>
          </a:p>
          <a:p>
            <a:pPr algn="just">
              <a:spcBef>
                <a:spcPts val="0"/>
              </a:spcBef>
            </a:pPr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совместно с детьми изготовили  блюда, оформленные в виде дорожных знаков.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qFAacRpAaY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2714620"/>
            <a:ext cx="1915716" cy="2554288"/>
          </a:xfrm>
        </p:spPr>
      </p:pic>
      <p:pic>
        <p:nvPicPr>
          <p:cNvPr id="9" name="Содержимое 7" descr="cWfsz-wAFO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643182"/>
            <a:ext cx="1928826" cy="2571768"/>
          </a:xfrm>
          <a:prstGeom prst="rect">
            <a:avLst/>
          </a:prstGeom>
        </p:spPr>
      </p:pic>
      <p:pic>
        <p:nvPicPr>
          <p:cNvPr id="12" name="Содержимое 10" descr="2S0WrHBnwc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4000504"/>
            <a:ext cx="1982404" cy="2643205"/>
          </a:xfrm>
          <a:prstGeom prst="rect">
            <a:avLst/>
          </a:prstGeom>
        </p:spPr>
      </p:pic>
      <p:pic>
        <p:nvPicPr>
          <p:cNvPr id="14" name="Содержимое 13" descr="QLd1BgZMWsE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rcRect r="8163"/>
          <a:stretch>
            <a:fillRect/>
          </a:stretch>
        </p:blipFill>
        <p:spPr>
          <a:xfrm>
            <a:off x="2357422" y="4143380"/>
            <a:ext cx="2296225" cy="250032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Социально-образовательный проект «Безопасная дорога»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повторение правил дорожного движени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19" y="1643050"/>
            <a:ext cx="4846385" cy="4714908"/>
          </a:xfrm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357818" y="1500174"/>
            <a:ext cx="3328982" cy="507209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Ключевой аспект проекта «Безопасная дорога» – формирование культуры безопасного поведения на дорогах, основанной на определенных привычках  поведения и морально-этических ценностях, при активной поддержке со стороны семьи.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Социально-образовательный проект «Безопасная дорога»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«Поведение в общественном транспорте»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«Дорога и ее правила»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ttps://sun9-16.userapi.com/impg/cnfhtizzb9wau8xqiD1GM5LjEbm8DjvFnbX6Nw/WIusd2NpEQU.jpg?size=1031x1050&amp;quality=95&amp;sign=e945957ef29939bd89eb2d2e8e7f0ede&amp;type=album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57430"/>
            <a:ext cx="385765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s://sun9-58.userapi.com/impg/GnmlldOv_KFowGPdY0XCPwNtAFtq2aviVbv2dg/SgBVQZlUUx8.jpg?size=1038x1038&amp;quality=95&amp;sign=b37cc071ee6356ed46b376df3052b4b8&amp;type=album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285992"/>
            <a:ext cx="3500462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Социально-образовательный проект «Безопасная дорога»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«Безопасность превыше всего!»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«Дорожные знаки. Что это и для чего они нужны»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57155" y="2285992"/>
            <a:ext cx="407196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13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714876" y="2285991"/>
            <a:ext cx="400052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Социально-образовательный проект «Безопасная дорога»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928802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«Я – пешеход. Правила поведения в светлое и темное время суток.»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1785926"/>
            <a:ext cx="4041775" cy="6397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 сохранит мое здоровье и жизнь?»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28595" y="2714620"/>
            <a:ext cx="392909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64908" y="2821779"/>
            <a:ext cx="371477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Окончание второго года обучения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проекте «Безопасная дорога»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0" y="3143248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«Выпускной в Полицейской академии»</a:t>
            </a:r>
          </a:p>
          <a:p>
            <a:endParaRPr lang="ru-RU" dirty="0"/>
          </a:p>
        </p:txBody>
      </p:sp>
      <p:pic>
        <p:nvPicPr>
          <p:cNvPr id="5" name="Содержимое 4" descr="конец пеового учебного года по проекту Безопасная дорога с получением удостоверений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6248" y="4143380"/>
            <a:ext cx="4475729" cy="2500330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285720" y="1500174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Открытый урок в Полицейской академии»</a:t>
            </a:r>
            <a:endParaRPr lang="ru-RU" sz="20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s://sun9-61.userapi.com/impg/K3JKBY5u3-SX4uy0kDv96PbIIaB2GfWXe8JdGw/un7lY6aZM5k.jpg?size=1280x960&amp;quality=95&amp;sign=37e131a29a72f1c11dfebf1b78d68916&amp;type=album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5720" y="2214554"/>
            <a:ext cx="385765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Дорожная разметка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1071546"/>
            <a:ext cx="7858180" cy="674701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Закрепление правил прохождения по пешеходному переходу</a:t>
            </a:r>
          </a:p>
          <a:p>
            <a:endParaRPr lang="ru-RU" dirty="0"/>
          </a:p>
        </p:txBody>
      </p:sp>
      <p:pic>
        <p:nvPicPr>
          <p:cNvPr id="9" name="Содержимое 8" descr="закрепление правил прохождения по пешеходному переходу и закрепление о световозвращающих элементах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2565" y="2174875"/>
            <a:ext cx="3929458" cy="3951288"/>
          </a:xfrm>
        </p:spPr>
      </p:pic>
      <p:pic>
        <p:nvPicPr>
          <p:cNvPr id="10" name="Содержимое 9" descr="https://sun9-65.userapi.com/impg/X9LmXEZ8LpZbpL6lHif-DRBaJvunX74_-tNrSA/KYfrUW7sEBQ.jpg?size=810x1080&amp;quality=95&amp;sign=bab9212a4445abb80411142bc027d63e&amp;type=album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214554"/>
            <a:ext cx="292895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354</Words>
  <PresentationFormat>Экран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Безопасность дорожного движения</vt:lpstr>
      <vt:lpstr>Онлайн-конкурс «Папа, мама, я – заметная семья!»</vt:lpstr>
      <vt:lpstr>Конкурс «Вкусный дорожный знак»</vt:lpstr>
      <vt:lpstr>Социально-образовательный проект «Безопасная дорога»</vt:lpstr>
      <vt:lpstr>Социально-образовательный проект «Безопасная дорога»</vt:lpstr>
      <vt:lpstr>Социально-образовательный проект «Безопасная дорога»</vt:lpstr>
      <vt:lpstr>Социально-образовательный проект «Безопасная дорога»</vt:lpstr>
      <vt:lpstr>Окончание второго года обучения в проекте «Безопасная дорога»</vt:lpstr>
      <vt:lpstr>Дорожная разметка</vt:lpstr>
      <vt:lpstr>Акция «Стань заметней на дороге» «Пристегни самое дорогое»</vt:lpstr>
      <vt:lpstr>Акция «Будь ярким и заметным!»</vt:lpstr>
      <vt:lpstr>Районный конкурс по ПДД  «Знатоки правил дорожного движения»</vt:lpstr>
      <vt:lpstr>«Я внимательный пешеход» </vt:lpstr>
      <vt:lpstr>«Безопасный транспорт»</vt:lpstr>
      <vt:lpstr>Конкурс «Самый лучший фликер своими руками»</vt:lpstr>
      <vt:lpstr>50 лет ЮИД</vt:lpstr>
      <vt:lpstr>Декада дорожной безопасности</vt:lpstr>
      <vt:lpstr>«Осторожно , горка!»</vt:lpstr>
      <vt:lpstr>Слайд 19</vt:lpstr>
      <vt:lpstr>В рамках профилактических мероприятий «Декада дорожной безопасности детей»  с 5 по 15 марта 2021 года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Онлайн-конкурс «Папа, мама, я – заметная семья!»</dc:title>
  <dc:creator>User-2</dc:creator>
  <cp:lastModifiedBy>User-2</cp:lastModifiedBy>
  <cp:revision>4</cp:revision>
  <dcterms:created xsi:type="dcterms:W3CDTF">2024-02-05T09:44:36Z</dcterms:created>
  <dcterms:modified xsi:type="dcterms:W3CDTF">2025-12-02T14:31:39Z</dcterms:modified>
</cp:coreProperties>
</file>