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Среда в нашей группе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Уголок по ПДД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Сюжетно-ролевая игра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1910201517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16" name="Содержимое 15" descr="IMG_673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56131" y="2643182"/>
            <a:ext cx="4000526" cy="300039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7422" y="500042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Родительский уголок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79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8794" y="1494208"/>
            <a:ext cx="5072098" cy="380407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Природный уголок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500042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Ширмы-перегородки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IMG_6810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00562" y="2571744"/>
            <a:ext cx="4187849" cy="3140887"/>
          </a:xfrm>
        </p:spPr>
      </p:pic>
      <p:pic>
        <p:nvPicPr>
          <p:cNvPr id="10" name="Содержимое 9" descr="IMG_79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-107466" y="1972159"/>
            <a:ext cx="4347383" cy="32605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Книжный уголок</a:t>
            </a:r>
          </a:p>
          <a:p>
            <a:endParaRPr lang="ru-RU" dirty="0"/>
          </a:p>
        </p:txBody>
      </p:sp>
      <p:pic>
        <p:nvPicPr>
          <p:cNvPr id="7" name="Содержимое 6" descr="IMG_79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-107466" y="1972159"/>
            <a:ext cx="4347383" cy="326053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285728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Дидактический уголок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IMG_791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143116"/>
            <a:ext cx="4016385" cy="301228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Уголок «Веселая математика»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79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295" b="5263"/>
          <a:stretch>
            <a:fillRect/>
          </a:stretch>
        </p:blipFill>
        <p:spPr>
          <a:xfrm>
            <a:off x="357158" y="2000240"/>
            <a:ext cx="3674298" cy="27860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357166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Уголок «Творческая мастерская»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IMG_791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000240"/>
            <a:ext cx="3825884" cy="28694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785794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Познавательное развитие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scanlit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40462" y="2174875"/>
            <a:ext cx="2873664" cy="3951288"/>
          </a:xfrm>
        </p:spPr>
      </p:pic>
      <p:pic>
        <p:nvPicPr>
          <p:cNvPr id="8" name="Содержимое 7" descr="scanlite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229080" y="2174875"/>
            <a:ext cx="2873664" cy="39512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7422" y="428604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Дары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Фребеля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689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4016385" cy="3012289"/>
          </a:xfrm>
        </p:spPr>
      </p:pic>
      <p:pic>
        <p:nvPicPr>
          <p:cNvPr id="8" name="Содержимое 7" descr="IMG_692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5400000">
            <a:off x="4921148" y="2097176"/>
            <a:ext cx="4204507" cy="31533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693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4206887" cy="3155165"/>
          </a:xfrm>
        </p:spPr>
      </p:pic>
      <p:pic>
        <p:nvPicPr>
          <p:cNvPr id="8" name="Содержимое 7" descr="IMG_695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14810" y="3143248"/>
            <a:ext cx="4473601" cy="335520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8358246" cy="10001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Использование даров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Фребеля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 художественно-эстетическом развитии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«Белая березка в разное время года»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695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509" y="2357430"/>
            <a:ext cx="4016385" cy="3012289"/>
          </a:xfrm>
        </p:spPr>
      </p:pic>
      <p:pic>
        <p:nvPicPr>
          <p:cNvPr id="8" name="Содержимое 7" descr="IMG_694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357430"/>
            <a:ext cx="4016385" cy="301228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Физическое развитие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Подвижная игра «Хвостики», «Карусель»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688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2261" y="2571744"/>
            <a:ext cx="3730633" cy="27979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785794"/>
            <a:ext cx="40417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Театрализованная деятельность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Сказка «Теремок»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IMG_697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40312" y="2500306"/>
            <a:ext cx="3825884" cy="28694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62</Words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Среда в нашей группе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Среда в нашей группе</dc:title>
  <dc:creator>User-2</dc:creator>
  <cp:lastModifiedBy>User-2</cp:lastModifiedBy>
  <cp:revision>8</cp:revision>
  <dcterms:created xsi:type="dcterms:W3CDTF">2017-09-19T03:20:46Z</dcterms:created>
  <dcterms:modified xsi:type="dcterms:W3CDTF">2017-09-19T04:31:22Z</dcterms:modified>
</cp:coreProperties>
</file>